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2" r:id="rId6"/>
    <p:sldId id="263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5801099" y="6311900"/>
            <a:ext cx="5923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6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Method 2:</vt:lpstr>
      <vt:lpstr>Method 3: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12</cp:revision>
  <dcterms:created xsi:type="dcterms:W3CDTF">2023-12-27T22:51:40Z</dcterms:created>
  <dcterms:modified xsi:type="dcterms:W3CDTF">2023-12-28T17:34:44Z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